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2" r:id="rId2"/>
  </p:sldMasterIdLst>
  <p:notesMasterIdLst>
    <p:notesMasterId r:id="rId23"/>
  </p:notesMasterIdLst>
  <p:handoutMasterIdLst>
    <p:handoutMasterId r:id="rId24"/>
  </p:handoutMasterIdLst>
  <p:sldIdLst>
    <p:sldId id="1191" r:id="rId3"/>
    <p:sldId id="1224" r:id="rId4"/>
    <p:sldId id="1237" r:id="rId5"/>
    <p:sldId id="1238" r:id="rId6"/>
    <p:sldId id="1217" r:id="rId7"/>
    <p:sldId id="1213" r:id="rId8"/>
    <p:sldId id="306" r:id="rId9"/>
    <p:sldId id="309" r:id="rId10"/>
    <p:sldId id="1233" r:id="rId11"/>
    <p:sldId id="313" r:id="rId12"/>
    <p:sldId id="1235" r:id="rId13"/>
    <p:sldId id="1236" r:id="rId14"/>
    <p:sldId id="314" r:id="rId15"/>
    <p:sldId id="312" r:id="rId16"/>
    <p:sldId id="343" r:id="rId17"/>
    <p:sldId id="1101" r:id="rId18"/>
    <p:sldId id="316" r:id="rId19"/>
    <p:sldId id="317" r:id="rId20"/>
    <p:sldId id="319" r:id="rId21"/>
    <p:sldId id="1096" r:id="rId2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9F23348-BD24-4B95-862D-F717AA0A6F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(12)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D7402-7F54-4797-A957-D3D5F27B56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5/17/2020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2E7E-0A59-4987-B292-23EC5A1F92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5EC44-7B06-4D0E-B04E-D1887CCAE6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95E98FA-4032-4D36-AC43-B35E4C8A7F8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65170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(12)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5/17/2020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FDFDA-C098-4C26-9AB6-3E6B63638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5282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0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50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405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336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88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32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21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0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20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16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4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85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14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94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99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82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61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84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92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904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65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11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51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439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8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70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42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85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6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42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20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15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Sunday, May 17,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17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885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May 17,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8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362200" y="1600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33400" y="517525"/>
            <a:ext cx="8077200" cy="12772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Seven Church of Asia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81854" y="2466975"/>
            <a:ext cx="8171959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Some were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(Smyrna, Philadelphia)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Some were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 / bad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(Ephesus, Pergamum, 	 Thyatira, Sardis)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One was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(Laodicea)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D01F00-F425-45B7-82CF-F7FCAD332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2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D2882-E6F7-4FE4-91D1-7A7F6AE33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825624"/>
            <a:ext cx="8556592" cy="4987519"/>
          </a:xfrm>
        </p:spPr>
        <p:txBody>
          <a:bodyPr wrap="square">
            <a:spAutoFit/>
          </a:bodyPr>
          <a:lstStyle/>
          <a:p>
            <a:pPr marL="285750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 KNOW THY WORKS.” Revelation 2:2, 9, 13, 19, 3:1, 8, 15</a:t>
            </a:r>
          </a:p>
          <a:p>
            <a:pPr marL="628650" lvl="1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 is not mocked. Galatians 6:7-8, Judgment is coming.</a:t>
            </a:r>
            <a:b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cf. Romans 2:5-11, 16; 2 Corinthians 5:10</a:t>
            </a:r>
          </a:p>
          <a:p>
            <a:pPr marL="628650" lvl="1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other hand … Revelation 14:13; Hebrews 4:14-16</a:t>
            </a:r>
          </a:p>
          <a:p>
            <a:pPr marL="285750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“TO HIM THAT OVERCOMETH.” (Revelation 2:7, 11, 17, 26; 3:5, 12, 21)</a:t>
            </a:r>
          </a:p>
          <a:p>
            <a:pPr marL="628650" lvl="1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“Overcome” used 14 times in Revelation, means “victory.”</a:t>
            </a:r>
          </a:p>
          <a:p>
            <a:pPr marL="628650" lvl="1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 to encourage. (cf. Matthew 10:28; 16:26)</a:t>
            </a:r>
          </a:p>
          <a:p>
            <a:pPr marL="971550" lvl="2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steadfastly. (Hebrews 12:1-4; 1 Corinthians 15:58; </a:t>
            </a:r>
            <a:b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cf. 1 Corinthians 9:27; 10:12; 2 Peter 2:20-22)</a:t>
            </a:r>
          </a:p>
          <a:p>
            <a:pPr marL="628650" lvl="1" indent="-28575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These letters would have no meaning if it were not possible to fall. (Revelation 2:5, 16, 22-23; 3:3, 18-19; cf. Hebrews 3:12-14)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C4088-0F8D-4B66-A290-D1DEEB54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82975EC2-3EFC-47E2-8696-51BF1CFD2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7525"/>
            <a:ext cx="8077200" cy="12772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Seven Church of Asia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</p:spTree>
    <p:extLst>
      <p:ext uri="{BB962C8B-B14F-4D97-AF65-F5344CB8AC3E}">
        <p14:creationId xmlns:p14="http://schemas.microsoft.com/office/powerpoint/2010/main" val="326783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D2882-E6F7-4FE4-91D1-7A7F6AE33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350" y="1847851"/>
            <a:ext cx="8715834" cy="4064702"/>
          </a:xfr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“HE THAT HATH AN EAR, LET HIM HEAR WHAT THE SPIRIT SAITH …” Revelation 2:7, 11, 17, 29; 3:6, 13, 22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Lord does not force anyone. Revelation 22:17; 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>cf. Romans 6:16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Though written to “churches,” these instructions are individual in application. cf. Romans 14:12</a:t>
            </a:r>
          </a:p>
          <a:p>
            <a:r>
              <a:rPr lang="en-US" sz="2800" dirty="0">
                <a:solidFill>
                  <a:schemeClr val="tx1"/>
                </a:solidFill>
              </a:rPr>
              <a:t>Note: Sardis was a “dead” church, </a:t>
            </a:r>
            <a:r>
              <a:rPr lang="en-US" sz="2800" i="1" dirty="0">
                <a:solidFill>
                  <a:schemeClr val="tx1"/>
                </a:solidFill>
              </a:rPr>
              <a:t>“… But thou hast a few names in Sardis that did not defile their garments: and they shall walk with me in white; for they are worthy.”</a:t>
            </a:r>
            <a:r>
              <a:rPr lang="en-US" sz="2800" dirty="0">
                <a:solidFill>
                  <a:schemeClr val="tx1"/>
                </a:solidFill>
              </a:rPr>
              <a:t> Revelation 3:4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C4088-0F8D-4B66-A290-D1DEEB54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79DDAC8A-1DD5-46AD-AA92-7FC66C273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7525"/>
            <a:ext cx="8077200" cy="12772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Seven Church of Asia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</p:spTree>
    <p:extLst>
      <p:ext uri="{BB962C8B-B14F-4D97-AF65-F5344CB8AC3E}">
        <p14:creationId xmlns:p14="http://schemas.microsoft.com/office/powerpoint/2010/main" val="37627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533400" y="17526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5257800" y="17526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076700" y="20574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7620000" y="17526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6438900" y="20574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895600" y="17526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1714500" y="2057400"/>
            <a:ext cx="990600" cy="990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61950" y="3352800"/>
            <a:ext cx="8001000" cy="267765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of us would like to be in a GOOD church (no condemnation)</a:t>
            </a:r>
          </a:p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None of us would have anything to do with a BAD church (no commendation)</a:t>
            </a:r>
          </a:p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Reality: May be in a church that is GOOD / BAD</a:t>
            </a:r>
            <a:b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(Some commendation and some condemnation)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46C455-D8EE-46E0-8252-564A0FD1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CD0D226A-BBDB-4072-B0FC-D7222B7CF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8985"/>
            <a:ext cx="8077200" cy="12772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Seven Church of Asia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</p:spTree>
    <p:extLst>
      <p:ext uri="{BB962C8B-B14F-4D97-AF65-F5344CB8AC3E}">
        <p14:creationId xmlns:p14="http://schemas.microsoft.com/office/powerpoint/2010/main" val="297632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167862" y="685651"/>
            <a:ext cx="680827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 to the Church at Ephesus</a:t>
            </a: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That Left Its First Love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92534" y="2033706"/>
            <a:ext cx="7958931" cy="324415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44538" marR="0" lvl="1" indent="-571500" algn="l" defTabSz="152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Identification of the Author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1)</a:t>
            </a:r>
          </a:p>
          <a:p>
            <a:pPr marL="744538" marR="0" lvl="1" indent="-571500" algn="l" defTabSz="152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Commendation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(verses 2-3, 6)</a:t>
            </a:r>
          </a:p>
          <a:p>
            <a:pPr marL="744538" marR="0" lvl="1" indent="-571500" algn="l" defTabSz="152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Condemnation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4)</a:t>
            </a:r>
          </a:p>
          <a:p>
            <a:pPr marL="744538" marR="0" lvl="1" indent="-571500" algn="l" defTabSz="152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 to Repent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5)</a:t>
            </a:r>
          </a:p>
          <a:p>
            <a:pPr marL="744538" marR="0" lvl="1" indent="-571500" algn="l" defTabSz="152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Promise if Overcome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7)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1477F0-7A00-483F-8C60-CF6ED085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150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82878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 Verse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Nevertheless I have this against you, that you have left your first love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3D4093-71A9-4817-905C-9D373A933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78A86C-5179-4BB3-9F09-0D5EDAE11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3925570"/>
            <a:ext cx="2603218" cy="29324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F6D500-2DD2-4175-8D4B-100E6E425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967" y="4601011"/>
            <a:ext cx="3572566" cy="1847248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0F5C6C1-D8E7-4674-B7F5-63C22B183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862" y="685651"/>
            <a:ext cx="6808274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 to the Church at Ephesus</a:t>
            </a: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That Left Its First Love</a:t>
            </a:r>
          </a:p>
        </p:txBody>
      </p:sp>
    </p:spTree>
    <p:extLst>
      <p:ext uri="{BB962C8B-B14F-4D97-AF65-F5344CB8AC3E}">
        <p14:creationId xmlns:p14="http://schemas.microsoft.com/office/powerpoint/2010/main" val="212056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1428750" y="763116"/>
            <a:ext cx="6858000" cy="224676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2286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largest city of Roman empire.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2286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Population 250,000.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2286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greatest seaports in the ancient world.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0525" y="763116"/>
            <a:ext cx="838200" cy="4832092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CACC9A-A8A7-4B58-A259-A9F85EA7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2" descr="http://visualunit.files.wordpress.com/2013/10/rev_map.png?w=412&amp;h=292">
            <a:extLst>
              <a:ext uri="{FF2B5EF4-FFF2-40B4-BE49-F238E27FC236}">
                <a16:creationId xmlns:a16="http://schemas.microsoft.com/office/drawing/2014/main" id="{9D709041-3717-493D-BC10-90AC61FD8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3162300"/>
            <a:ext cx="6858000" cy="3559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385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09600" y="1676400"/>
            <a:ext cx="7543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Verse 1: 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“To the angel of the church in Ephesus write: These things saith he that holdeth the seven stars in his right hand, he that walketh in the midst of the seven golden candlesticks.”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04799" y="4133935"/>
            <a:ext cx="8518689" cy="189282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2286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 said (good / bad) is stated by one who holds the destiny of the church in his hand.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2286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Lord has full knowledge of the inner-workings of this church!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66162" y="533400"/>
            <a:ext cx="78486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Lord Sees and Knows It All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C422AA-AD50-4E2E-9596-E84765696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377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11" name="Oval 43"/>
          <p:cNvSpPr>
            <a:spLocks noChangeArrowheads="1"/>
          </p:cNvSpPr>
          <p:nvPr/>
        </p:nvSpPr>
        <p:spPr bwMode="auto">
          <a:xfrm>
            <a:off x="609600" y="2214889"/>
            <a:ext cx="2592954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Its History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6735" y="664340"/>
            <a:ext cx="78486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Church That Left Its First Love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When the Fire is Gone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46695-25DC-44A6-90E8-1E751695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4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3610239" y="652790"/>
            <a:ext cx="1943160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Its History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581319" y="1398282"/>
            <a:ext cx="8001000" cy="419191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Paul Visited Ephesus Briefly on 2</a:t>
            </a:r>
            <a:r>
              <a:rPr kumimoji="0" lang="en-US" altLang="en-US" sz="24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nd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Journey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(Acts 18:18-21)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Aquila and Priscilla Corrected Apollos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(Acts 18:24-28)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Conversion of 12 Previously Baptized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(Acts 19:1-7)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Many Converted on 3</a:t>
            </a:r>
            <a:r>
              <a:rPr kumimoji="0" lang="en-US" altLang="en-US" sz="24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rd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Journey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(Acts 19:8-20)</a:t>
            </a:r>
          </a:p>
          <a:p>
            <a:pPr marL="914400" marR="0" lvl="1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midst of controversy</a:t>
            </a:r>
            <a:r>
              <a:rPr kumimoji="0" lang="en-US" altLang="en-US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(verses 8-16)</a:t>
            </a:r>
          </a:p>
          <a:p>
            <a:pPr marL="914400" marR="0" lvl="1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Burned their books</a:t>
            </a:r>
            <a:r>
              <a:rPr kumimoji="0" lang="en-US" altLang="en-US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(verses 18-19)</a:t>
            </a:r>
          </a:p>
          <a:p>
            <a:pPr marL="914400" marR="0" lvl="1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Stayed three years</a:t>
            </a:r>
            <a:r>
              <a:rPr kumimoji="0" lang="en-US" altLang="en-US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(Acts 20:31)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A7185B-9D67-4339-A9F5-250CF745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28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E862-DF9B-4095-AB45-FA97B5EB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871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Resources used: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C2B-197C-47B6-B860-A4CE7A6D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825629"/>
            <a:ext cx="8814062" cy="5858014"/>
          </a:xfr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Study Of The Book Of Revelation by Bob Dodson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More Than Conquerors by William Hendriksen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Overcoming With The Lamb, Florida College Annual Lectures, February 7-10, 1994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Revelation: An Introduction and Commentary by Homer Hailey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(Truth Commentaries) by Robert </a:t>
            </a:r>
            <a:r>
              <a:rPr lang="en-US" sz="2000" dirty="0" err="1">
                <a:solidFill>
                  <a:schemeClr val="tx1"/>
                </a:solidFill>
              </a:rPr>
              <a:t>Harkrider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Revelation (A Study Workbook) by Robert </a:t>
            </a:r>
            <a:r>
              <a:rPr lang="en-US" sz="2000" dirty="0" err="1">
                <a:solidFill>
                  <a:schemeClr val="tx1"/>
                </a:solidFill>
              </a:rPr>
              <a:t>Harkrider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Revelation by Donnie Rader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Studies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Old Testament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Revelation Of Saint John The Divine by G.B. </a:t>
            </a:r>
            <a:r>
              <a:rPr lang="en-US" sz="2000" dirty="0" err="1">
                <a:solidFill>
                  <a:schemeClr val="tx1"/>
                </a:solidFill>
              </a:rPr>
              <a:t>Caird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The Book of Revelation by Foy E. Wallace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Avenging of the Apostles and Prophets by Arthur M. Ogden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Worthy Is The Lamb by Ray Summers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Written exchange on “The Domitian Persecution” between Arthur M. Ogden and Ferrell Jenkins presented in Searching The Scriptures, June 12, 1989, pages 7-12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4E7D-2D11-4884-8988-18A78F2A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6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514350" y="2016305"/>
            <a:ext cx="8001000" cy="282538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968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96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Idol Craftsmen Caused a Riot.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(Acts 19:21-41)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Paul Met with Elders at Miletus.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(Acts 20:13-38)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have Visited Again after Prison.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 Timothy 1:3)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Paul Wrote a Letter to Church at Ephesus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(Ephesians)</a:t>
            </a:r>
          </a:p>
          <a:p>
            <a:pPr marL="457200" marR="0" lvl="0" indent="-457200" algn="l" defTabSz="396875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Timothy Worked with the Church.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(1 Timothy 1:3)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3610239" y="652790"/>
            <a:ext cx="1943160" cy="523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Its History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2:1-7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BB3E62-54F1-49DD-A205-4F082DCC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214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96814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“John’s Vision of Christ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804" y="2038223"/>
            <a:ext cx="8518685" cy="37733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John’s Vision of Christ Among the Churches (verses 9-20)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Response of John to the vision. (verses 17-18)</a:t>
            </a:r>
          </a:p>
          <a:p>
            <a:pPr marL="457200" marR="0" lvl="0" indent="-45720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Typical of man in the presence of deity. Genesis 3:8; 17:3; Exodus 3:6; Numbers 22:31; Joshua 5:14; Isaiah 6:5</a:t>
            </a:r>
          </a:p>
          <a:p>
            <a:pPr marL="0" marR="0" lvl="0" indent="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Note: Ezekiel 1:28; 3:23; 43:3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60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“John’s Vision of Christ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Commissioning Him to Write”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799" y="2038223"/>
            <a:ext cx="8528115" cy="34747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John’s Vision of Christ Among the Churches (verses 9-20)</a:t>
            </a: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1:17, 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“And he laid his right hand upon me, saying, </a:t>
            </a:r>
            <a:r>
              <a:rPr kumimoji="0" lang="en-US" altLang="en-US" sz="32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Fear not</a:t>
            </a:r>
            <a:r>
              <a:rPr kumimoji="0" lang="en-US" alt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…”</a:t>
            </a: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32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The same hand that held the stars could reach in tenderness to tell John to not be afraid. cf. Daniel 10:10-12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56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800" y="1808380"/>
            <a:ext cx="8537542" cy="476130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1:17-18, 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“I am the first and the last, and the Living one; and I was dead, and behold, I am alive for evermore, and I have the keys of death and of Hades.”</a:t>
            </a:r>
            <a:r>
              <a:rPr kumimoji="0" lang="en-US" altLang="en-US" sz="28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(cf. 1:8)</a:t>
            </a:r>
          </a:p>
          <a:p>
            <a:pPr marL="0" marR="0" lvl="0" indent="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Reason for boldness. Matthew 10:28; 1 Corinthians 15:54-55; Isaiah 53</a:t>
            </a:r>
          </a:p>
          <a:p>
            <a:pPr marL="630238" marR="0" lvl="1" indent="-45720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Clearly a reference to Christ as eternal. </a:t>
            </a:r>
            <a:b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John 1:1-2; Colossians 1:16-18</a:t>
            </a:r>
          </a:p>
          <a:p>
            <a:pPr marL="630238" marR="0" lvl="1" indent="-457200" algn="l" defTabSz="152400" rtl="0" eaLnBrk="1" fontAlgn="base" latinLnBrk="0" hangingPunct="1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Found 3 times in Revelation: 1:17; 2:8; 22:13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134786-F41E-42BA-8783-E5155EACE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“John’s Vision of Christ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Commissioning Him to Write”</a:t>
            </a:r>
          </a:p>
        </p:txBody>
      </p:sp>
    </p:spTree>
    <p:extLst>
      <p:ext uri="{BB962C8B-B14F-4D97-AF65-F5344CB8AC3E}">
        <p14:creationId xmlns:p14="http://schemas.microsoft.com/office/powerpoint/2010/main" val="93124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4799" y="2038219"/>
            <a:ext cx="8518689" cy="43119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lnSpc>
                <a:spcPct val="8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cs typeface="Arial" panose="020B0604020202020204" pitchFamily="34" charset="0"/>
              </a:rPr>
              <a:t>John’s Vision of Christ Among the Churches (verses 9-20)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endParaRPr kumimoji="0" lang="en-US" altLang="en-US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Commission to write</a:t>
            </a:r>
            <a:r>
              <a:rPr kumimoji="0" lang="en-US" altLang="en-US" sz="28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(verses 11, 19)</a:t>
            </a:r>
          </a:p>
          <a:p>
            <a:pPr marL="457200" marR="0" lvl="0" indent="-457200" algn="l" defTabSz="152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seven churches of Asia Minor.</a:t>
            </a:r>
          </a:p>
          <a:p>
            <a:pPr marL="457200" marR="0" lvl="0" indent="-457200" algn="l" defTabSz="152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Explanation of vision</a:t>
            </a:r>
            <a:r>
              <a:rPr kumimoji="0" lang="en-US" altLang="en-US" sz="28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20)</a:t>
            </a:r>
            <a:br>
              <a:rPr kumimoji="0" lang="en-US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mystery of the seven stars which thou sawest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</a:rPr>
              <a:t> in my right hand, and the seven golden candlesticks. The seven stars are the angels of the seven churches: and the seven candlesticks are seven churches.”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25DEA-C067-480F-8CBF-06A1B9F9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72A5904-5EFB-4A12-9F35-D8FD6561C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387" y="566291"/>
            <a:ext cx="5986511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“John’s Vision of Christ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Commissioning Him to Write”</a:t>
            </a:r>
          </a:p>
        </p:txBody>
      </p:sp>
    </p:spTree>
    <p:extLst>
      <p:ext uri="{BB962C8B-B14F-4D97-AF65-F5344CB8AC3E}">
        <p14:creationId xmlns:p14="http://schemas.microsoft.com/office/powerpoint/2010/main" val="139933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762000" y="1905000"/>
            <a:ext cx="7620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“A living, holy, majestic, omniscient, authoritative, powerful Christ stands in the midst of the churches, holds their destiny in his hand and says: ‘Stop fearing, I was dead. I am alive forever. More than that, I hold in my hand the keys of death and the grave. You should not fear to go any place to which I hold the key.’”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– Ray Summers, </a:t>
            </a:r>
            <a:r>
              <a:rPr kumimoji="0" lang="en-US" altLang="en-US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Worthy is the Lamb,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105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762000" y="685800"/>
            <a:ext cx="7620000" cy="762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Is The Point?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9D1ED2-2F97-4070-8A05-E29B65C19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9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5227" y="1560475"/>
            <a:ext cx="7051250" cy="1302921"/>
          </a:xfrm>
        </p:spPr>
        <p:txBody>
          <a:bodyPr wrap="square"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tx1"/>
                </a:solidFill>
              </a:rPr>
              <a:t>Revelation 2:1-7</a:t>
            </a:r>
          </a:p>
          <a:p>
            <a:pPr algn="ctr"/>
            <a:r>
              <a:rPr lang="en-US" altLang="en-US" sz="4000" b="1" dirty="0">
                <a:solidFill>
                  <a:schemeClr val="tx1"/>
                </a:solidFill>
              </a:rPr>
              <a:t>Letter to the church at Ephesus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C2056-2418-4E63-BDF8-912AED98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74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08F1F-D43E-41A3-8FA8-718B9E043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2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Letters To The Seven Churches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87508-75C2-4DE0-955B-188017921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366459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Pattern: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Salutation.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Christ’s self-designation.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Commendation of good.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Condemnation of evil.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Warning and threat.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Exhortation to repent and do the first works.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Promise of reward if they follow.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DD3CC-FEE8-4B45-BB2B-C145208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73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1392</Words>
  <Application>Microsoft Office PowerPoint</Application>
  <PresentationFormat>On-screen Show (4:3)</PresentationFormat>
  <Paragraphs>170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Corbel</vt:lpstr>
      <vt:lpstr>Times New Roman</vt:lpstr>
      <vt:lpstr>Depth</vt:lpstr>
      <vt:lpstr>1_Depth</vt:lpstr>
      <vt:lpstr>A Study Of  The Book Of Revelation</vt:lpstr>
      <vt:lpstr>Resources used: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Letters To The Seven Churches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20</cp:revision>
  <cp:lastPrinted>2020-05-17T22:49:02Z</cp:lastPrinted>
  <dcterms:created xsi:type="dcterms:W3CDTF">2020-05-17T14:27:06Z</dcterms:created>
  <dcterms:modified xsi:type="dcterms:W3CDTF">2020-05-17T22:49:05Z</dcterms:modified>
</cp:coreProperties>
</file>